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Lst>
  <p:sldSz cy="10282225" cx="1828005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940982896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94098289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b71df1088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2b71df1088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97543e84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297543e84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3.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ph type="ctrTitle"/>
          </p:nvPr>
        </p:nvSpPr>
        <p:spPr>
          <a:xfrm>
            <a:off x="699950" y="3341800"/>
            <a:ext cx="16165800" cy="21135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Cropping and resizing images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7" y="1777588"/>
            <a:ext cx="17416766" cy="8039384"/>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Image cropping</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Image resizing</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Code: crop and resize an image</a:t>
            </a:r>
            <a:endParaRPr sz="3997">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4"/>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Image cropping</a:t>
            </a:r>
            <a:endParaRPr sz="4395"/>
          </a:p>
        </p:txBody>
      </p:sp>
      <p:sp>
        <p:nvSpPr>
          <p:cNvPr id="156" name="Google Shape;156;p44"/>
          <p:cNvSpPr txBox="1"/>
          <p:nvPr>
            <p:ph idx="4294967295" type="body"/>
          </p:nvPr>
        </p:nvSpPr>
        <p:spPr>
          <a:xfrm>
            <a:off x="618875" y="1618575"/>
            <a:ext cx="16994100" cy="1365900"/>
          </a:xfrm>
          <a:prstGeom prst="rect">
            <a:avLst/>
          </a:prstGeom>
          <a:noFill/>
          <a:ln>
            <a:noFill/>
          </a:ln>
        </p:spPr>
        <p:txBody>
          <a:bodyPr anchorCtr="0" anchor="t" bIns="182675" lIns="182675" spcFirstLastPara="1" rIns="182675" wrap="square" tIns="182675">
            <a:noAutofit/>
          </a:bodyPr>
          <a:lstStyle/>
          <a:p>
            <a:pPr indent="-482409" lvl="0" marL="457200" marR="0" rtl="0" algn="l">
              <a:lnSpc>
                <a:spcPct val="115000"/>
              </a:lnSpc>
              <a:spcBef>
                <a:spcPts val="1600"/>
              </a:spcBef>
              <a:spcAft>
                <a:spcPts val="0"/>
              </a:spcAft>
              <a:buClr>
                <a:srgbClr val="434343"/>
              </a:buClr>
              <a:buSzPts val="3997"/>
              <a:buChar char="●"/>
            </a:pPr>
            <a:r>
              <a:rPr b="1" lang="en" sz="3997">
                <a:solidFill>
                  <a:srgbClr val="434343"/>
                </a:solidFill>
              </a:rPr>
              <a:t>Cropping </a:t>
            </a:r>
            <a:r>
              <a:rPr lang="en" sz="3997">
                <a:solidFill>
                  <a:srgbClr val="434343"/>
                </a:solidFill>
              </a:rPr>
              <a:t>is “cutting” an image portion given by a bounding box</a:t>
            </a:r>
            <a:endParaRPr sz="3997">
              <a:solidFill>
                <a:srgbClr val="434343"/>
              </a:solidFill>
            </a:endParaRPr>
          </a:p>
        </p:txBody>
      </p:sp>
      <p:pic>
        <p:nvPicPr>
          <p:cNvPr id="157" name="Google Shape;157;p44"/>
          <p:cNvPicPr preferRelativeResize="0"/>
          <p:nvPr/>
        </p:nvPicPr>
        <p:blipFill rotWithShape="1">
          <a:blip r:embed="rId3">
            <a:alphaModFix/>
          </a:blip>
          <a:srcRect b="0" l="0" r="19458" t="0"/>
          <a:stretch/>
        </p:blipFill>
        <p:spPr>
          <a:xfrm>
            <a:off x="1285275" y="4773350"/>
            <a:ext cx="7211850" cy="5027850"/>
          </a:xfrm>
          <a:prstGeom prst="rect">
            <a:avLst/>
          </a:prstGeom>
          <a:noFill/>
          <a:ln>
            <a:noFill/>
          </a:ln>
        </p:spPr>
      </p:pic>
      <p:cxnSp>
        <p:nvCxnSpPr>
          <p:cNvPr id="158" name="Google Shape;158;p44"/>
          <p:cNvCxnSpPr/>
          <p:nvPr/>
        </p:nvCxnSpPr>
        <p:spPr>
          <a:xfrm>
            <a:off x="9239775" y="6854825"/>
            <a:ext cx="1856400" cy="0"/>
          </a:xfrm>
          <a:prstGeom prst="straightConnector1">
            <a:avLst/>
          </a:prstGeom>
          <a:noFill/>
          <a:ln cap="flat" cmpd="sng" w="152400">
            <a:solidFill>
              <a:srgbClr val="4A86E8"/>
            </a:solidFill>
            <a:prstDash val="solid"/>
            <a:round/>
            <a:headEnd len="med" w="med" type="none"/>
            <a:tailEnd len="med" w="med" type="triangle"/>
          </a:ln>
        </p:spPr>
      </p:cxnSp>
      <p:pic>
        <p:nvPicPr>
          <p:cNvPr id="159" name="Google Shape;159;p44"/>
          <p:cNvPicPr preferRelativeResize="0"/>
          <p:nvPr/>
        </p:nvPicPr>
        <p:blipFill rotWithShape="1">
          <a:blip r:embed="rId3">
            <a:alphaModFix/>
          </a:blip>
          <a:srcRect b="46183" l="12493" r="53748" t="6839"/>
          <a:stretch/>
        </p:blipFill>
        <p:spPr>
          <a:xfrm>
            <a:off x="11700350" y="5117300"/>
            <a:ext cx="3022774" cy="2361925"/>
          </a:xfrm>
          <a:prstGeom prst="rect">
            <a:avLst/>
          </a:prstGeom>
          <a:noFill/>
          <a:ln>
            <a:noFill/>
          </a:ln>
        </p:spPr>
      </p:pic>
      <p:sp>
        <p:nvSpPr>
          <p:cNvPr id="160" name="Google Shape;160;p44"/>
          <p:cNvSpPr txBox="1"/>
          <p:nvPr/>
        </p:nvSpPr>
        <p:spPr>
          <a:xfrm>
            <a:off x="685800" y="2542500"/>
            <a:ext cx="15332700" cy="1524300"/>
          </a:xfrm>
          <a:prstGeom prst="rect">
            <a:avLst/>
          </a:prstGeom>
          <a:noFill/>
          <a:ln>
            <a:noFill/>
          </a:ln>
        </p:spPr>
        <p:txBody>
          <a:bodyPr anchorCtr="0" anchor="ctr" bIns="91425" lIns="91425" spcFirstLastPara="1" rIns="91425" wrap="square" tIns="91425">
            <a:noAutofit/>
          </a:bodyPr>
          <a:lstStyle/>
          <a:p>
            <a:pPr indent="-482409" lvl="0" marL="457200" rtl="0" algn="l">
              <a:lnSpc>
                <a:spcPct val="115000"/>
              </a:lnSpc>
              <a:spcBef>
                <a:spcPts val="1600"/>
              </a:spcBef>
              <a:spcAft>
                <a:spcPts val="0"/>
              </a:spcAft>
              <a:buClr>
                <a:srgbClr val="434343"/>
              </a:buClr>
              <a:buSzPts val="3997"/>
              <a:buFont typeface="Calibri"/>
              <a:buChar char="●"/>
            </a:pPr>
            <a:r>
              <a:rPr lang="en" sz="3997">
                <a:solidFill>
                  <a:srgbClr val="434343"/>
                </a:solidFill>
                <a:latin typeface="Calibri"/>
                <a:ea typeface="Calibri"/>
                <a:cs typeface="Calibri"/>
                <a:sym typeface="Calibri"/>
              </a:rPr>
              <a:t>A rectangular </a:t>
            </a:r>
            <a:r>
              <a:rPr b="1" lang="en" sz="3997">
                <a:solidFill>
                  <a:srgbClr val="434343"/>
                </a:solidFill>
                <a:latin typeface="Calibri"/>
                <a:ea typeface="Calibri"/>
                <a:cs typeface="Calibri"/>
                <a:sym typeface="Calibri"/>
              </a:rPr>
              <a:t>bounding box </a:t>
            </a:r>
            <a:r>
              <a:rPr lang="en" sz="3997">
                <a:solidFill>
                  <a:srgbClr val="434343"/>
                </a:solidFill>
                <a:latin typeface="Calibri"/>
                <a:ea typeface="Calibri"/>
                <a:cs typeface="Calibri"/>
                <a:sym typeface="Calibri"/>
              </a:rPr>
              <a:t>is identified by two points: its top-left and bottom-right pixels</a:t>
            </a:r>
            <a:endParaRPr/>
          </a:p>
        </p:txBody>
      </p:sp>
      <p:sp>
        <p:nvSpPr>
          <p:cNvPr id="161" name="Google Shape;161;p44"/>
          <p:cNvSpPr txBox="1"/>
          <p:nvPr/>
        </p:nvSpPr>
        <p:spPr>
          <a:xfrm>
            <a:off x="9464550" y="7882950"/>
            <a:ext cx="8373300" cy="12042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latin typeface="Courier New"/>
                <a:ea typeface="Courier New"/>
                <a:cs typeface="Courier New"/>
                <a:sym typeface="Courier New"/>
              </a:rPr>
              <a:t># with Pillow</a:t>
            </a:r>
            <a:endParaRPr b="1" sz="2800">
              <a:latin typeface="Courier New"/>
              <a:ea typeface="Courier New"/>
              <a:cs typeface="Courier New"/>
              <a:sym typeface="Courier New"/>
            </a:endParaRPr>
          </a:p>
          <a:p>
            <a:pPr indent="0" lvl="0" marL="0" rtl="0" algn="l">
              <a:spcBef>
                <a:spcPts val="0"/>
              </a:spcBef>
              <a:spcAft>
                <a:spcPts val="0"/>
              </a:spcAft>
              <a:buNone/>
            </a:pPr>
            <a:r>
              <a:rPr b="1" lang="en" sz="2800">
                <a:latin typeface="Courier New"/>
                <a:ea typeface="Courier New"/>
                <a:cs typeface="Courier New"/>
                <a:sym typeface="Courier New"/>
              </a:rPr>
              <a:t>img</a:t>
            </a:r>
            <a:r>
              <a:rPr b="1" lang="en" sz="2800">
                <a:latin typeface="Courier New"/>
                <a:ea typeface="Courier New"/>
                <a:cs typeface="Courier New"/>
                <a:sym typeface="Courier New"/>
              </a:rPr>
              <a:t>.crop((left, top, right, bottom))</a:t>
            </a:r>
            <a:endParaRPr b="1" sz="2800">
              <a:latin typeface="Courier New"/>
              <a:ea typeface="Courier New"/>
              <a:cs typeface="Courier New"/>
              <a:sym typeface="Courier New"/>
            </a:endParaRPr>
          </a:p>
        </p:txBody>
      </p:sp>
      <p:grpSp>
        <p:nvGrpSpPr>
          <p:cNvPr id="162" name="Google Shape;162;p44"/>
          <p:cNvGrpSpPr/>
          <p:nvPr/>
        </p:nvGrpSpPr>
        <p:grpSpPr>
          <a:xfrm>
            <a:off x="2226550" y="4969600"/>
            <a:ext cx="3358725" cy="2705875"/>
            <a:chOff x="2226550" y="4969600"/>
            <a:chExt cx="3358725" cy="2705875"/>
          </a:xfrm>
        </p:grpSpPr>
        <p:sp>
          <p:nvSpPr>
            <p:cNvPr id="163" name="Google Shape;163;p44"/>
            <p:cNvSpPr/>
            <p:nvPr/>
          </p:nvSpPr>
          <p:spPr>
            <a:xfrm>
              <a:off x="5180575" y="7318475"/>
              <a:ext cx="404700" cy="357000"/>
            </a:xfrm>
            <a:prstGeom prst="ellipse">
              <a:avLst/>
            </a:prstGeom>
            <a:solidFill>
              <a:srgbClr val="FF00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4"/>
            <p:cNvSpPr/>
            <p:nvPr/>
          </p:nvSpPr>
          <p:spPr>
            <a:xfrm>
              <a:off x="2427775" y="5109750"/>
              <a:ext cx="2975100" cy="23802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4"/>
            <p:cNvSpPr/>
            <p:nvPr/>
          </p:nvSpPr>
          <p:spPr>
            <a:xfrm>
              <a:off x="2226550" y="4969600"/>
              <a:ext cx="404700" cy="357000"/>
            </a:xfrm>
            <a:prstGeom prst="ellipse">
              <a:avLst/>
            </a:prstGeom>
            <a:solidFill>
              <a:srgbClr val="FF00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45"/>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Image resizing</a:t>
            </a:r>
            <a:endParaRPr sz="4395"/>
          </a:p>
        </p:txBody>
      </p:sp>
      <p:sp>
        <p:nvSpPr>
          <p:cNvPr id="171" name="Google Shape;171;p45"/>
          <p:cNvSpPr txBox="1"/>
          <p:nvPr>
            <p:ph idx="4294967295" type="body"/>
          </p:nvPr>
        </p:nvSpPr>
        <p:spPr>
          <a:xfrm>
            <a:off x="618875" y="1618575"/>
            <a:ext cx="16994100" cy="1365900"/>
          </a:xfrm>
          <a:prstGeom prst="rect">
            <a:avLst/>
          </a:prstGeom>
          <a:noFill/>
          <a:ln>
            <a:noFill/>
          </a:ln>
        </p:spPr>
        <p:txBody>
          <a:bodyPr anchorCtr="0" anchor="t" bIns="182675" lIns="182675" spcFirstLastPara="1" rIns="182675" wrap="square" tIns="182675">
            <a:noAutofit/>
          </a:bodyPr>
          <a:lstStyle/>
          <a:p>
            <a:pPr indent="-482409" lvl="0" marL="457200" marR="0" rtl="0" algn="l">
              <a:lnSpc>
                <a:spcPct val="115000"/>
              </a:lnSpc>
              <a:spcBef>
                <a:spcPts val="1600"/>
              </a:spcBef>
              <a:spcAft>
                <a:spcPts val="0"/>
              </a:spcAft>
              <a:buClr>
                <a:srgbClr val="434343"/>
              </a:buClr>
              <a:buSzPts val="3997"/>
              <a:buChar char="●"/>
            </a:pPr>
            <a:r>
              <a:rPr b="1" lang="en" sz="3997">
                <a:solidFill>
                  <a:srgbClr val="434343"/>
                </a:solidFill>
              </a:rPr>
              <a:t>Resizing</a:t>
            </a:r>
            <a:r>
              <a:rPr b="1" lang="en" sz="3997">
                <a:solidFill>
                  <a:srgbClr val="434343"/>
                </a:solidFill>
              </a:rPr>
              <a:t> </a:t>
            </a:r>
            <a:r>
              <a:rPr lang="en" sz="3997">
                <a:solidFill>
                  <a:srgbClr val="434343"/>
                </a:solidFill>
              </a:rPr>
              <a:t>is shrinking an image up to the desired width and height</a:t>
            </a:r>
            <a:endParaRPr sz="3997">
              <a:solidFill>
                <a:srgbClr val="434343"/>
              </a:solidFill>
            </a:endParaRPr>
          </a:p>
        </p:txBody>
      </p:sp>
      <p:sp>
        <p:nvSpPr>
          <p:cNvPr id="172" name="Google Shape;172;p45"/>
          <p:cNvSpPr txBox="1"/>
          <p:nvPr/>
        </p:nvSpPr>
        <p:spPr>
          <a:xfrm>
            <a:off x="685800" y="2542500"/>
            <a:ext cx="16994100" cy="1524300"/>
          </a:xfrm>
          <a:prstGeom prst="rect">
            <a:avLst/>
          </a:prstGeom>
          <a:noFill/>
          <a:ln>
            <a:noFill/>
          </a:ln>
        </p:spPr>
        <p:txBody>
          <a:bodyPr anchorCtr="0" anchor="ctr" bIns="91425" lIns="91425" spcFirstLastPara="1" rIns="91425" wrap="square" tIns="91425">
            <a:noAutofit/>
          </a:bodyPr>
          <a:lstStyle/>
          <a:p>
            <a:pPr indent="-482409" lvl="0" marL="457200" rtl="0" algn="l">
              <a:lnSpc>
                <a:spcPct val="115000"/>
              </a:lnSpc>
              <a:spcBef>
                <a:spcPts val="1600"/>
              </a:spcBef>
              <a:spcAft>
                <a:spcPts val="0"/>
              </a:spcAft>
              <a:buClr>
                <a:srgbClr val="434343"/>
              </a:buClr>
              <a:buSzPts val="3997"/>
              <a:buFont typeface="Calibri"/>
              <a:buChar char="●"/>
            </a:pPr>
            <a:r>
              <a:rPr lang="en" sz="3997">
                <a:solidFill>
                  <a:srgbClr val="434343"/>
                </a:solidFill>
                <a:latin typeface="Calibri"/>
                <a:ea typeface="Calibri"/>
                <a:cs typeface="Calibri"/>
                <a:sym typeface="Calibri"/>
              </a:rPr>
              <a:t>In order not to warp the image, the width/height ratio needs to be preserved</a:t>
            </a:r>
            <a:endParaRPr/>
          </a:p>
        </p:txBody>
      </p:sp>
      <p:pic>
        <p:nvPicPr>
          <p:cNvPr id="173" name="Google Shape;173;p45"/>
          <p:cNvPicPr preferRelativeResize="0"/>
          <p:nvPr/>
        </p:nvPicPr>
        <p:blipFill rotWithShape="1">
          <a:blip r:embed="rId3">
            <a:alphaModFix/>
          </a:blip>
          <a:srcRect b="0" l="0" r="19458" t="0"/>
          <a:stretch/>
        </p:blipFill>
        <p:spPr>
          <a:xfrm>
            <a:off x="1213850" y="4321125"/>
            <a:ext cx="7211850" cy="5027850"/>
          </a:xfrm>
          <a:prstGeom prst="rect">
            <a:avLst/>
          </a:prstGeom>
          <a:noFill/>
          <a:ln>
            <a:noFill/>
          </a:ln>
        </p:spPr>
      </p:pic>
      <p:cxnSp>
        <p:nvCxnSpPr>
          <p:cNvPr id="174" name="Google Shape;174;p45"/>
          <p:cNvCxnSpPr/>
          <p:nvPr/>
        </p:nvCxnSpPr>
        <p:spPr>
          <a:xfrm>
            <a:off x="9239775" y="6854825"/>
            <a:ext cx="1856400" cy="0"/>
          </a:xfrm>
          <a:prstGeom prst="straightConnector1">
            <a:avLst/>
          </a:prstGeom>
          <a:noFill/>
          <a:ln cap="flat" cmpd="sng" w="152400">
            <a:solidFill>
              <a:srgbClr val="4A86E8"/>
            </a:solidFill>
            <a:prstDash val="solid"/>
            <a:round/>
            <a:headEnd len="med" w="med" type="none"/>
            <a:tailEnd len="med" w="med" type="triangle"/>
          </a:ln>
        </p:spPr>
      </p:cxnSp>
      <p:sp>
        <p:nvSpPr>
          <p:cNvPr id="175" name="Google Shape;175;p45"/>
          <p:cNvSpPr txBox="1"/>
          <p:nvPr/>
        </p:nvSpPr>
        <p:spPr>
          <a:xfrm>
            <a:off x="9464550" y="7882950"/>
            <a:ext cx="8373300" cy="12042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latin typeface="Courier New"/>
                <a:ea typeface="Courier New"/>
                <a:cs typeface="Courier New"/>
                <a:sym typeface="Courier New"/>
              </a:rPr>
              <a:t># with Pillow</a:t>
            </a:r>
            <a:endParaRPr b="1" sz="2800">
              <a:latin typeface="Courier New"/>
              <a:ea typeface="Courier New"/>
              <a:cs typeface="Courier New"/>
              <a:sym typeface="Courier New"/>
            </a:endParaRPr>
          </a:p>
          <a:p>
            <a:pPr indent="0" lvl="0" marL="0" rtl="0" algn="l">
              <a:spcBef>
                <a:spcPts val="0"/>
              </a:spcBef>
              <a:spcAft>
                <a:spcPts val="0"/>
              </a:spcAft>
              <a:buNone/>
            </a:pPr>
            <a:r>
              <a:rPr b="1" lang="en" sz="2800">
                <a:latin typeface="Courier New"/>
                <a:ea typeface="Courier New"/>
                <a:cs typeface="Courier New"/>
                <a:sym typeface="Courier New"/>
              </a:rPr>
              <a:t>img.resize((new_width, new_height))</a:t>
            </a:r>
            <a:endParaRPr b="1" sz="2800">
              <a:latin typeface="Courier New"/>
              <a:ea typeface="Courier New"/>
              <a:cs typeface="Courier New"/>
              <a:sym typeface="Courier New"/>
            </a:endParaRPr>
          </a:p>
        </p:txBody>
      </p:sp>
      <p:pic>
        <p:nvPicPr>
          <p:cNvPr id="176" name="Google Shape;176;p45"/>
          <p:cNvPicPr preferRelativeResize="0"/>
          <p:nvPr/>
        </p:nvPicPr>
        <p:blipFill rotWithShape="1">
          <a:blip r:embed="rId3">
            <a:alphaModFix/>
          </a:blip>
          <a:srcRect b="0" l="0" r="19458" t="0"/>
          <a:stretch/>
        </p:blipFill>
        <p:spPr>
          <a:xfrm>
            <a:off x="11664815" y="6152098"/>
            <a:ext cx="1959209" cy="1365900"/>
          </a:xfrm>
          <a:prstGeom prst="rect">
            <a:avLst/>
          </a:prstGeom>
          <a:noFill/>
          <a:ln>
            <a:noFill/>
          </a:ln>
        </p:spPr>
      </p:pic>
      <p:cxnSp>
        <p:nvCxnSpPr>
          <p:cNvPr id="177" name="Google Shape;177;p45"/>
          <p:cNvCxnSpPr/>
          <p:nvPr/>
        </p:nvCxnSpPr>
        <p:spPr>
          <a:xfrm>
            <a:off x="9239775" y="5141113"/>
            <a:ext cx="1856400" cy="0"/>
          </a:xfrm>
          <a:prstGeom prst="straightConnector1">
            <a:avLst/>
          </a:prstGeom>
          <a:noFill/>
          <a:ln cap="flat" cmpd="sng" w="152400">
            <a:solidFill>
              <a:srgbClr val="4A86E8"/>
            </a:solidFill>
            <a:prstDash val="solid"/>
            <a:round/>
            <a:headEnd len="med" w="med" type="none"/>
            <a:tailEnd len="med" w="med" type="triangle"/>
          </a:ln>
        </p:spPr>
      </p:cxnSp>
      <p:pic>
        <p:nvPicPr>
          <p:cNvPr id="178" name="Google Shape;178;p45"/>
          <p:cNvPicPr preferRelativeResize="0"/>
          <p:nvPr/>
        </p:nvPicPr>
        <p:blipFill rotWithShape="1">
          <a:blip r:embed="rId3">
            <a:alphaModFix/>
          </a:blip>
          <a:srcRect b="0" l="0" r="19458" t="0"/>
          <a:stretch/>
        </p:blipFill>
        <p:spPr>
          <a:xfrm>
            <a:off x="11664825" y="4572288"/>
            <a:ext cx="3877524" cy="10743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46"/>
          <p:cNvSpPr txBox="1"/>
          <p:nvPr>
            <p:ph type="title"/>
          </p:nvPr>
        </p:nvSpPr>
        <p:spPr>
          <a:xfrm>
            <a:off x="980311" y="976048"/>
            <a:ext cx="16060561" cy="8177812"/>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Code: crop and resize</a:t>
            </a:r>
            <a:endParaRPr/>
          </a:p>
          <a:p>
            <a:pPr indent="0" lvl="0" marL="0" marR="0" rtl="0" algn="l">
              <a:lnSpc>
                <a:spcPct val="100000"/>
              </a:lnSpc>
              <a:spcBef>
                <a:spcPts val="0"/>
              </a:spcBef>
              <a:spcAft>
                <a:spcPts val="0"/>
              </a:spcAft>
              <a:buClr>
                <a:schemeClr val="lt1"/>
              </a:buClr>
              <a:buFont typeface="Calibri"/>
              <a:buNone/>
            </a:pPr>
            <a:r>
              <a:rPr lang="en"/>
              <a:t>an image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189" name="Google Shape;189;p47"/>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Image cropping</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Image resizing</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Code: crop and resize an image</a:t>
            </a:r>
            <a:endParaRPr sz="3997">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8"/>
          <p:cNvSpPr txBox="1"/>
          <p:nvPr>
            <p:ph type="ctrTitle"/>
          </p:nvPr>
        </p:nvSpPr>
        <p:spPr>
          <a:xfrm>
            <a:off x="780954" y="3636866"/>
            <a:ext cx="16436587" cy="1866336"/>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Basic image filtering</a:t>
            </a:r>
            <a:endParaRPr b="0" i="0" sz="9596" u="none" cap="none" strike="noStrike">
              <a:solidFill>
                <a:schemeClr val="lt1"/>
              </a:solidFill>
              <a:latin typeface="Calibri"/>
              <a:ea typeface="Calibri"/>
              <a:cs typeface="Calibri"/>
              <a:sym typeface="Calibri"/>
            </a:endParaRPr>
          </a:p>
        </p:txBody>
      </p:sp>
      <p:sp>
        <p:nvSpPr>
          <p:cNvPr id="195" name="Google Shape;195;p48"/>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